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71" r:id="rId4"/>
    <p:sldId id="258" r:id="rId5"/>
    <p:sldId id="261" r:id="rId6"/>
    <p:sldId id="262" r:id="rId7"/>
    <p:sldId id="265" r:id="rId8"/>
    <p:sldId id="272" r:id="rId9"/>
    <p:sldId id="263" r:id="rId10"/>
    <p:sldId id="270" r:id="rId11"/>
    <p:sldId id="273" r:id="rId12"/>
    <p:sldId id="269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7" autoAdjust="0"/>
    <p:restoredTop sz="96727" autoAdjust="0"/>
  </p:normalViewPr>
  <p:slideViewPr>
    <p:cSldViewPr>
      <p:cViewPr varScale="1">
        <p:scale>
          <a:sx n="123" d="100"/>
          <a:sy n="123" d="100"/>
        </p:scale>
        <p:origin x="13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E861C-486B-4E18-A0E9-A790238A915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1066-0135-4CAA-8AD4-89A97190AC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1066-0135-4CAA-8AD4-89A97190AC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BAB4-8B8D-41DD-85C7-81A0CA9620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2BAB4-8B8D-41DD-85C7-81A0CA96200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824F-EBE0-443F-8A8F-F64816AF04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nservationefforts.org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onservationefforts.org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regonexplorer.info/content/rangeland-vegetation-map-products?topic=203&amp;ptopic=17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e.oregonexplorer.info/externalcontent/sagecon/SageConLandscapePlanningToolHelpv3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oregonexplorer.info/OE_HtmlViewer/Index.html?viewer=sagegrous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angelands.app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96" y="965199"/>
            <a:ext cx="5074558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 sz="4200" dirty="0">
                <a:solidFill>
                  <a:schemeClr val="bg1"/>
                </a:solidFill>
              </a:rPr>
              <a:t>Prineville Local Implementation Team</a:t>
            </a:r>
            <a:br>
              <a:rPr lang="en-US" sz="4200" dirty="0">
                <a:solidFill>
                  <a:schemeClr val="bg1"/>
                </a:solidFill>
              </a:rPr>
            </a:br>
            <a:br>
              <a:rPr lang="en-US" sz="4200" dirty="0">
                <a:solidFill>
                  <a:schemeClr val="bg1"/>
                </a:solidFill>
              </a:rPr>
            </a:br>
            <a:r>
              <a:rPr lang="en-US" sz="4200" dirty="0">
                <a:solidFill>
                  <a:schemeClr val="bg1"/>
                </a:solidFill>
              </a:rPr>
              <a:t>Technical Tools and Resources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9046" y="965198"/>
            <a:ext cx="2030953" cy="4927602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solidFill>
                  <a:srgbClr val="FFC000"/>
                </a:solidFill>
              </a:rPr>
              <a:t>Technical Tools Meeting</a:t>
            </a:r>
          </a:p>
          <a:p>
            <a:pPr algn="l"/>
            <a:endParaRPr lang="en-US" sz="1700" dirty="0">
              <a:solidFill>
                <a:srgbClr val="FFC000"/>
              </a:solidFill>
            </a:endParaRPr>
          </a:p>
          <a:p>
            <a:pPr algn="l"/>
            <a:r>
              <a:rPr lang="en-US" sz="1700" dirty="0">
                <a:solidFill>
                  <a:srgbClr val="FFC000"/>
                </a:solidFill>
              </a:rPr>
              <a:t>June 15, 2020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3620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C905E6-9B83-46F9-BBFD-2A82F68C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924800" cy="426252"/>
          </a:xfrm>
        </p:spPr>
        <p:txBody>
          <a:bodyPr>
            <a:noAutofit/>
          </a:bodyPr>
          <a:lstStyle/>
          <a:p>
            <a:r>
              <a:rPr lang="en-US" sz="3200" dirty="0"/>
              <a:t>Threats Table and Technical 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62E1A4-0529-4F46-98BD-E02E0B79A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809"/>
            <a:ext cx="9144000" cy="4980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7CEE69-CF46-4E6C-8F11-084AEEBB2FBB}"/>
              </a:ext>
            </a:extLst>
          </p:cNvPr>
          <p:cNvSpPr txBox="1"/>
          <p:nvPr/>
        </p:nvSpPr>
        <p:spPr>
          <a:xfrm>
            <a:off x="1371600" y="1837561"/>
            <a:ext cx="5638800" cy="22313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Questions to the group: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other data sets or information sources have you used?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other local datasets exist to address these threats?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814015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7680D7-7762-4117-B8CD-0B1122A24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2925763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 1:</a:t>
            </a:r>
            <a:br>
              <a:rPr lang="en-US" dirty="0"/>
            </a:br>
            <a:r>
              <a:rPr lang="en-US" dirty="0"/>
              <a:t>Understanding where project work has occurred in the past, across all agencies &amp; jurisdictions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7AF37E-985F-4D97-8A55-516A726D1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>
            <a:normAutofit/>
          </a:bodyPr>
          <a:lstStyle/>
          <a:p>
            <a:r>
              <a:rPr lang="en-US" dirty="0"/>
              <a:t>Conservation Efforts Database (CED)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32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2259E-452F-4819-9925-69AA10D1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Conservation Efforts Database (CED)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B09AD-3AD9-49BD-9E4B-CB353B9A0F7D}"/>
              </a:ext>
            </a:extLst>
          </p:cNvPr>
          <p:cNvSpPr txBox="1"/>
          <p:nvPr/>
        </p:nvSpPr>
        <p:spPr>
          <a:xfrm>
            <a:off x="3200400" y="6444862"/>
            <a:ext cx="2186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https://conservationefforts.org/</a:t>
            </a:r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302100-2D73-46D4-94B3-D5E301431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750402"/>
            <a:ext cx="6553200" cy="4673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7C4521-AE09-46E3-A886-EAE0D4A8A848}"/>
              </a:ext>
            </a:extLst>
          </p:cNvPr>
          <p:cNvSpPr txBox="1"/>
          <p:nvPr/>
        </p:nvSpPr>
        <p:spPr>
          <a:xfrm>
            <a:off x="990600" y="1022297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Captures conservation actions to benefit the sagebrush ecosystem across all partners and landownerships in 11 Western states </a:t>
            </a:r>
          </a:p>
        </p:txBody>
      </p:sp>
    </p:spTree>
    <p:extLst>
      <p:ext uri="{BB962C8B-B14F-4D97-AF65-F5344CB8AC3E}">
        <p14:creationId xmlns:p14="http://schemas.microsoft.com/office/powerpoint/2010/main" val="2776501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2259E-452F-4819-9925-69AA10D1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Conservation Efforts Database (CED)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B09AD-3AD9-49BD-9E4B-CB353B9A0F7D}"/>
              </a:ext>
            </a:extLst>
          </p:cNvPr>
          <p:cNvSpPr txBox="1"/>
          <p:nvPr/>
        </p:nvSpPr>
        <p:spPr>
          <a:xfrm>
            <a:off x="3200400" y="6444862"/>
            <a:ext cx="2186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https://conservationefforts.org/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FE0A68-F79B-42A4-9910-0895915F1081}"/>
              </a:ext>
            </a:extLst>
          </p:cNvPr>
          <p:cNvSpPr txBox="1"/>
          <p:nvPr/>
        </p:nvSpPr>
        <p:spPr>
          <a:xfrm>
            <a:off x="6477000" y="1600200"/>
            <a:ext cx="25146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Captures projects across all agencies and landownerships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Data call still ongoing – all data expected this summer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Private lands reporting is by Sagebrush Reporting Unit (SRU) (red)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More detailed reporting on private lands available from partners?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ECB28D-2C0F-4906-ABE3-AD4B0E9B0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10807"/>
            <a:ext cx="6019800" cy="534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4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88457-0FCD-4658-B4C0-FEC5FD3EF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08178-1390-45F9-A1D5-14F1620BE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582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Purpose is to review existing tools and information sources across landownerships to guide the Prineville LIT work.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dirty="0"/>
              <a:t>Tools and resources can be used for: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Understanding where project work has occurred in the past, across all agencies &amp; jurisdictions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Estimating the distribution and severity of threats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Prioritizing where to work for best return on investment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Measuring success and adaptive management</a:t>
            </a:r>
          </a:p>
        </p:txBody>
      </p:sp>
    </p:spTree>
    <p:extLst>
      <p:ext uri="{BB962C8B-B14F-4D97-AF65-F5344CB8AC3E}">
        <p14:creationId xmlns:p14="http://schemas.microsoft.com/office/powerpoint/2010/main" val="237936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7680D7-7762-4117-B8CD-0B1122A24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 2:</a:t>
            </a:r>
            <a:br>
              <a:rPr lang="en-US" dirty="0"/>
            </a:br>
            <a:r>
              <a:rPr lang="en-US" dirty="0"/>
              <a:t>Estimating the Distribution and Severity of Threats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7AF37E-985F-4D97-8A55-516A726D1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05" y="3429000"/>
            <a:ext cx="8229600" cy="29257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There are several vegetation maps available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list</a:t>
            </a:r>
            <a:endParaRPr lang="en-US" dirty="0"/>
          </a:p>
          <a:p>
            <a:r>
              <a:rPr lang="en-US" dirty="0"/>
              <a:t>Overview of two major map sources:</a:t>
            </a:r>
          </a:p>
          <a:p>
            <a:pPr lvl="1"/>
            <a:r>
              <a:rPr lang="en-US" dirty="0"/>
              <a:t>Landscape Planning Tool</a:t>
            </a:r>
          </a:p>
          <a:p>
            <a:pPr lvl="2"/>
            <a:r>
              <a:rPr lang="en-US" dirty="0"/>
              <a:t>Southeast Oregon vegetation composition map</a:t>
            </a:r>
          </a:p>
          <a:p>
            <a:pPr lvl="2"/>
            <a:r>
              <a:rPr lang="en-US" dirty="0"/>
              <a:t>Many other data layers</a:t>
            </a:r>
          </a:p>
          <a:p>
            <a:pPr lvl="1"/>
            <a:r>
              <a:rPr lang="en-US" dirty="0"/>
              <a:t>Rangeland Analysis Platform</a:t>
            </a:r>
          </a:p>
          <a:p>
            <a:pPr lvl="2"/>
            <a:r>
              <a:rPr lang="en-US" dirty="0"/>
              <a:t>New maps just released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9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C905E6-9B83-46F9-BBFD-2A82F68C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924800" cy="426252"/>
          </a:xfrm>
        </p:spPr>
        <p:txBody>
          <a:bodyPr>
            <a:noAutofit/>
          </a:bodyPr>
          <a:lstStyle/>
          <a:p>
            <a:r>
              <a:rPr lang="en-US" sz="3200" dirty="0"/>
              <a:t>Threats Table and Technical 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62E1A4-0529-4F46-98BD-E02E0B79A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809"/>
            <a:ext cx="9144000" cy="498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9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B4AD4B-64D7-4780-9978-C548E16BA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76200"/>
            <a:ext cx="8610600" cy="64326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B63978-45EC-41D6-881F-DAE9FA3784B1}"/>
              </a:ext>
            </a:extLst>
          </p:cNvPr>
          <p:cNvSpPr txBox="1"/>
          <p:nvPr/>
        </p:nvSpPr>
        <p:spPr>
          <a:xfrm>
            <a:off x="5029200" y="6474023"/>
            <a:ext cx="3173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Overview of the Landscape Planning Tool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05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33C78D-846D-46C7-805C-DA4878250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609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B2259E-452F-4819-9925-69AA10D1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/>
              <a:t>SageCon Landscape Planning Tool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22745-EF3E-4C7F-9311-BC4F25A1CE14}"/>
              </a:ext>
            </a:extLst>
          </p:cNvPr>
          <p:cNvSpPr txBox="1"/>
          <p:nvPr/>
        </p:nvSpPr>
        <p:spPr>
          <a:xfrm>
            <a:off x="2133600" y="6523684"/>
            <a:ext cx="48974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3"/>
              </a:rPr>
              <a:t>https://tools.oregonexplorer.info/OE_HtmlViewer/Index.html?viewer=sagegrouse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7187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2259E-452F-4819-9925-69AA10D1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/>
              <a:t>SageCon Landscape Planning Tool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F7AC2-AF08-4C6D-AF04-2F289AD1E899}"/>
              </a:ext>
            </a:extLst>
          </p:cNvPr>
          <p:cNvSpPr txBox="1">
            <a:spLocks/>
          </p:cNvSpPr>
          <p:nvPr/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Southeast Oregon vegetation composition map</a:t>
            </a:r>
          </a:p>
          <a:p>
            <a:pPr lvl="1"/>
            <a:r>
              <a:rPr lang="en-US" sz="2000" dirty="0"/>
              <a:t>Many vegetation indicators available</a:t>
            </a:r>
          </a:p>
          <a:p>
            <a:pPr lvl="2"/>
            <a:r>
              <a:rPr lang="en-US" sz="1800" dirty="0"/>
              <a:t>Primary indicators: ecostate, cover of perennial grass, invasive annual grass, tree, sagebrush</a:t>
            </a:r>
          </a:p>
          <a:p>
            <a:pPr lvl="2"/>
            <a:r>
              <a:rPr lang="en-US" sz="1800" dirty="0"/>
              <a:t>Other indicators: cover of deep-rooted perennial grass, sage-grouse preferred forbs, introduced seeded grasses, </a:t>
            </a:r>
            <a:r>
              <a:rPr lang="en-US" sz="1800" dirty="0" err="1"/>
              <a:t>etc</a:t>
            </a:r>
            <a:endParaRPr lang="en-US" sz="1800" dirty="0"/>
          </a:p>
          <a:p>
            <a:pPr lvl="2"/>
            <a:r>
              <a:rPr lang="en-US" sz="1800" dirty="0"/>
              <a:t>Accuracy varies by indicator</a:t>
            </a:r>
          </a:p>
          <a:p>
            <a:pPr lvl="1"/>
            <a:r>
              <a:rPr lang="en-US" sz="2000" dirty="0"/>
              <a:t>Maps should not be used at very fine scales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85854-C089-4A4F-A7E4-58F8806C2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609"/>
          <a:stretch/>
        </p:blipFill>
        <p:spPr>
          <a:xfrm>
            <a:off x="228600" y="4098323"/>
            <a:ext cx="2171853" cy="24548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6F305E-E73E-4A97-91BC-4285227C3C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33608"/>
          <a:stretch/>
        </p:blipFill>
        <p:spPr>
          <a:xfrm>
            <a:off x="2582906" y="4098323"/>
            <a:ext cx="2171852" cy="2454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6256CD-DEAE-4EA5-9D41-7962D839D2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3609"/>
          <a:stretch/>
        </p:blipFill>
        <p:spPr>
          <a:xfrm>
            <a:off x="4937211" y="4098324"/>
            <a:ext cx="2165181" cy="2454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F0B814-96EE-4172-AB90-61B2BEE06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9" t="63885" r="8778" b="1081"/>
          <a:stretch/>
        </p:blipFill>
        <p:spPr>
          <a:xfrm>
            <a:off x="7102392" y="4618339"/>
            <a:ext cx="1905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97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2259E-452F-4819-9925-69AA10D1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/>
              <a:t>SageCon Landscape Planning Tool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F7AC2-AF08-4C6D-AF04-2F289AD1E899}"/>
              </a:ext>
            </a:extLst>
          </p:cNvPr>
          <p:cNvSpPr txBox="1">
            <a:spLocks/>
          </p:cNvSpPr>
          <p:nvPr/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Southeast Oregon vegetation composition map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Many vegetation indicators available</a:t>
            </a:r>
          </a:p>
          <a:p>
            <a:pPr lvl="2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Primary indicators: cover of perennial grass, invasive annual grass, tree, sagebrush</a:t>
            </a:r>
          </a:p>
          <a:p>
            <a:pPr lvl="2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Other indicators: cover of deep-rooted perennial grass, sage-grouse preferred forbs, introduced seeded grasses,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</a:rPr>
              <a:t>etc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lvl="2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Accuracy varies by indicator</a:t>
            </a: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Maps should not be used at very fine scales</a:t>
            </a:r>
          </a:p>
          <a:p>
            <a:r>
              <a:rPr lang="en-US" sz="2400" dirty="0"/>
              <a:t>Sage-grouse seasonal habitat (spring, summer, winter)</a:t>
            </a:r>
          </a:p>
          <a:p>
            <a:r>
              <a:rPr lang="en-US" sz="2400" dirty="0"/>
              <a:t>Habitat connectivity</a:t>
            </a:r>
          </a:p>
          <a:p>
            <a:r>
              <a:rPr lang="en-US" sz="2400" dirty="0"/>
              <a:t>Development impacts (direct and indirect)</a:t>
            </a:r>
          </a:p>
          <a:p>
            <a:r>
              <a:rPr lang="en-US" sz="2400" dirty="0"/>
              <a:t>Restoration potential</a:t>
            </a:r>
          </a:p>
          <a:p>
            <a:r>
              <a:rPr lang="en-US" sz="2400" dirty="0"/>
              <a:t>Theme scores – fire &amp; invasives, biodiversity significance</a:t>
            </a:r>
          </a:p>
          <a:p>
            <a:r>
              <a:rPr lang="en-US" sz="2400" dirty="0"/>
              <a:t>Burn probability and previous fire perimeters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5751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2259E-452F-4819-9925-69AA10D1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Rangeland Analysis Platform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BE61A8-3E2E-439F-BBA5-8B9B101A9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36" y="1286186"/>
            <a:ext cx="8229600" cy="50384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2ACED8-168D-4DAE-946B-C26AAA10289E}"/>
              </a:ext>
            </a:extLst>
          </p:cNvPr>
          <p:cNvSpPr txBox="1"/>
          <p:nvPr/>
        </p:nvSpPr>
        <p:spPr>
          <a:xfrm>
            <a:off x="4953000" y="4343400"/>
            <a:ext cx="3504742" cy="178510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Yearly maps from 1984-2019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Perennial grass &amp; forb cover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Annual grass &amp; forb cover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Shrub cover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Tree cover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Bare ground cover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038950-E3E5-435A-803E-79EC3BCF51ED}"/>
              </a:ext>
            </a:extLst>
          </p:cNvPr>
          <p:cNvSpPr txBox="1"/>
          <p:nvPr/>
        </p:nvSpPr>
        <p:spPr>
          <a:xfrm>
            <a:off x="3657600" y="6444862"/>
            <a:ext cx="1677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https://rangelands.app/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4632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Microsoft Office PowerPoint</Application>
  <PresentationFormat>On-screen Show (4:3)</PresentationFormat>
  <Paragraphs>70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Prineville Local Implementation Team  Technical Tools and Resources</vt:lpstr>
      <vt:lpstr>Setting the Stage</vt:lpstr>
      <vt:lpstr>Question 2: Estimating the Distribution and Severity of Threats</vt:lpstr>
      <vt:lpstr>Threats Table and Technical Resources</vt:lpstr>
      <vt:lpstr>PowerPoint Presentation</vt:lpstr>
      <vt:lpstr>SageCon Landscape Planning Tool</vt:lpstr>
      <vt:lpstr>SageCon Landscape Planning Tool</vt:lpstr>
      <vt:lpstr>SageCon Landscape Planning Tool</vt:lpstr>
      <vt:lpstr>Rangeland Analysis Platform</vt:lpstr>
      <vt:lpstr>Threats Table and Technical Resources</vt:lpstr>
      <vt:lpstr>Question 1: Understanding where project work has occurred in the past, across all agencies &amp; jurisdictions </vt:lpstr>
      <vt:lpstr>Conservation Efforts Database (CED)</vt:lpstr>
      <vt:lpstr>Conservation Efforts Database (CED)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2020-06-06T00:08:50Z</dcterms:created>
  <dcterms:modified xsi:type="dcterms:W3CDTF">2020-06-15T19:40:23Z</dcterms:modified>
</cp:coreProperties>
</file>